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8" r:id="rId3"/>
    <p:sldId id="290" r:id="rId4"/>
    <p:sldId id="291" r:id="rId5"/>
    <p:sldId id="292" r:id="rId6"/>
    <p:sldId id="293" r:id="rId7"/>
    <p:sldId id="294" r:id="rId8"/>
    <p:sldId id="295" r:id="rId9"/>
    <p:sldId id="28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999999"/>
    <a:srgbClr val="2E8C75"/>
    <a:srgbClr val="EE893F"/>
    <a:srgbClr val="BAD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4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0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6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8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9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1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D135652-545D-202E-32B8-DAE0873BB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00" y="5334145"/>
            <a:ext cx="3186718" cy="12321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D6B3688-D9EB-0FE1-2925-E62E2442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1" y="202996"/>
            <a:ext cx="10414719" cy="642783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FC7E891-9576-9D17-B060-E2219E78B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166" y="504149"/>
            <a:ext cx="8957738" cy="5446064"/>
          </a:xfrm>
        </p:spPr>
        <p:txBody>
          <a:bodyPr anchor="ctr" anchorCtr="0">
            <a:normAutofit/>
          </a:bodyPr>
          <a:lstStyle/>
          <a:p>
            <a:r>
              <a:rPr lang="de-DE" sz="8000" b="1" dirty="0">
                <a:solidFill>
                  <a:srgbClr val="2E8C75"/>
                </a:solidFill>
                <a:latin typeface="Segoe UI"/>
                <a:cs typeface="Calibri Light"/>
              </a:rPr>
              <a:t>Erinnerungen ans Fahrradfahren</a:t>
            </a:r>
            <a:endParaRPr lang="de-DE" sz="8000" b="1" dirty="0">
              <a:solidFill>
                <a:srgbClr val="EE893F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837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483" y="240612"/>
            <a:ext cx="11082448" cy="6240870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3600" b="1" dirty="0">
                <a:solidFill>
                  <a:srgbClr val="2E8C75"/>
                </a:solidFill>
                <a:latin typeface="Segoe UI"/>
                <a:cs typeface="Calibri Light"/>
              </a:rPr>
              <a:t>Erinnert ihr euch an euer erstes Fahrrad?</a:t>
            </a:r>
            <a:br>
              <a:rPr lang="de-DE" sz="3600" b="1" dirty="0">
                <a:solidFill>
                  <a:srgbClr val="2E8C75"/>
                </a:solidFill>
                <a:latin typeface="Segoe UI"/>
                <a:cs typeface="Calibri Light"/>
              </a:rPr>
            </a:br>
            <a:r>
              <a:rPr lang="de-DE" sz="3600" dirty="0">
                <a:solidFill>
                  <a:srgbClr val="2E8C75"/>
                </a:solidFill>
                <a:latin typeface="Segoe UI"/>
                <a:cs typeface="Calibri Light"/>
              </a:rPr>
              <a:t>Erzählt uns, wie das war! Wie sah es aus? Wer hat es euch geschenkt und zu welchem Anlass?</a:t>
            </a:r>
            <a:endParaRPr lang="de-DE" sz="4800" dirty="0">
              <a:solidFill>
                <a:srgbClr val="2E8C75"/>
              </a:solidFill>
              <a:latin typeface="Segoe UI"/>
              <a:cs typeface="Segoe UI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B712BE-125A-3624-C89D-2A184B19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88" y="2816245"/>
            <a:ext cx="3665237" cy="36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483" y="240612"/>
            <a:ext cx="11082448" cy="6240870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3600" b="1" dirty="0">
                <a:solidFill>
                  <a:srgbClr val="2E8C75"/>
                </a:solidFill>
                <a:latin typeface="Segoe UI"/>
                <a:cs typeface="Calibri Light"/>
              </a:rPr>
              <a:t>Wart ihr früher viel mit dem Rad unterwegs?</a:t>
            </a:r>
            <a:br>
              <a:rPr lang="de-DE" sz="3600" b="1" dirty="0">
                <a:solidFill>
                  <a:srgbClr val="2E8C75"/>
                </a:solidFill>
                <a:latin typeface="Segoe UI"/>
                <a:cs typeface="Calibri Light"/>
              </a:rPr>
            </a:br>
            <a:r>
              <a:rPr lang="de-DE" sz="4400" dirty="0">
                <a:solidFill>
                  <a:srgbClr val="2E8C75"/>
                </a:solidFill>
                <a:latin typeface="Segoe UI"/>
                <a:cs typeface="Calibri Light"/>
              </a:rPr>
              <a:t>Gab es schöne Wochenendausflüge mit Freunden und Familie?</a:t>
            </a:r>
            <a:endParaRPr lang="de-DE" sz="4400" b="1" dirty="0">
              <a:solidFill>
                <a:srgbClr val="2E8C75"/>
              </a:solidFill>
              <a:latin typeface="Segoe UI"/>
              <a:cs typeface="Segoe UI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6286CC-C134-F0D8-6376-3E65D9821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79" y="3361047"/>
            <a:ext cx="5391149" cy="30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6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79079" y="241329"/>
            <a:ext cx="5190730" cy="6240870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4000" b="1" dirty="0">
                <a:solidFill>
                  <a:srgbClr val="2E8C75"/>
                </a:solidFill>
                <a:latin typeface="Segoe UI"/>
                <a:cs typeface="Calibri Light"/>
              </a:rPr>
              <a:t>Hattet ihr mal eine Panne?</a:t>
            </a:r>
            <a:br>
              <a:rPr lang="de-DE" sz="4000" b="1" dirty="0">
                <a:solidFill>
                  <a:srgbClr val="2E8C75"/>
                </a:solidFill>
                <a:latin typeface="Segoe UI"/>
                <a:cs typeface="Calibri Light"/>
              </a:rPr>
            </a:br>
            <a:r>
              <a:rPr lang="de-DE" sz="4000" dirty="0">
                <a:solidFill>
                  <a:srgbClr val="2E8C75"/>
                </a:solidFill>
                <a:latin typeface="Segoe UI"/>
                <a:cs typeface="Calibri Light"/>
              </a:rPr>
              <a:t>Wusstet ihr, wie man einen Reifen flickt? Hat euch jemand geholfen?</a:t>
            </a:r>
            <a:endParaRPr lang="de-DE" sz="4800" dirty="0">
              <a:solidFill>
                <a:srgbClr val="2E8C75"/>
              </a:solidFill>
              <a:latin typeface="Segoe UI"/>
              <a:cs typeface="Segoe UI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FE68FF-D5FC-1515-87A6-3A1B9647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8" y="1645353"/>
            <a:ext cx="5797992" cy="38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82C609A-EDE4-FE04-40CF-7AD108BE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83" y="240612"/>
            <a:ext cx="11082448" cy="1686800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4000" b="1" dirty="0">
                <a:solidFill>
                  <a:srgbClr val="2E8C75"/>
                </a:solidFill>
                <a:latin typeface="Segoe UI"/>
                <a:cs typeface="Calibri Light"/>
              </a:rPr>
              <a:t>Wofür habt ihr euer Rad genutzt?</a:t>
            </a:r>
            <a:endParaRPr lang="de-DE" sz="4800" b="1" dirty="0">
              <a:solidFill>
                <a:srgbClr val="2E8C75"/>
              </a:solidFill>
              <a:latin typeface="Segoe UI"/>
              <a:cs typeface="Segoe U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1B2A44-26CF-11F3-3DB0-665FACE88678}"/>
              </a:ext>
            </a:extLst>
          </p:cNvPr>
          <p:cNvSpPr txBox="1"/>
          <p:nvPr/>
        </p:nvSpPr>
        <p:spPr>
          <a:xfrm>
            <a:off x="196672" y="3706683"/>
            <a:ext cx="3012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Zum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1ECBF4-7C50-330B-87DB-4746F4073376}"/>
              </a:ext>
            </a:extLst>
          </p:cNvPr>
          <p:cNvSpPr txBox="1"/>
          <p:nvPr/>
        </p:nvSpPr>
        <p:spPr>
          <a:xfrm>
            <a:off x="4118061" y="3504864"/>
            <a:ext cx="3635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Für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Ausflüge</a:t>
            </a:r>
            <a:endParaRPr lang="fr-FR" sz="30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EBA1F6-650D-9A7E-AA66-38231B0834A9}"/>
              </a:ext>
            </a:extLst>
          </p:cNvPr>
          <p:cNvSpPr txBox="1"/>
          <p:nvPr/>
        </p:nvSpPr>
        <p:spPr>
          <a:xfrm>
            <a:off x="8073940" y="3178929"/>
            <a:ext cx="3532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Zum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Einkaufen</a:t>
            </a:r>
            <a:endParaRPr lang="fr-FR" sz="30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013E63-7947-93EE-30D3-6BC1DF4CCA8E}"/>
              </a:ext>
            </a:extLst>
          </p:cNvPr>
          <p:cNvSpPr txBox="1"/>
          <p:nvPr/>
        </p:nvSpPr>
        <p:spPr>
          <a:xfrm>
            <a:off x="1702691" y="6115132"/>
            <a:ext cx="570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Für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den </a:t>
            </a:r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Arbeitsweg</a:t>
            </a:r>
            <a:endParaRPr lang="fr-FR" sz="30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10CD21-E6F1-33D4-156A-AD52DFCB0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42" y="4069578"/>
            <a:ext cx="2614385" cy="19607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104E27-FFF6-7B7A-AC17-FCA922280799}"/>
              </a:ext>
            </a:extLst>
          </p:cNvPr>
          <p:cNvSpPr txBox="1"/>
          <p:nvPr/>
        </p:nvSpPr>
        <p:spPr>
          <a:xfrm>
            <a:off x="8073940" y="6149671"/>
            <a:ext cx="3523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Für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etwas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anderes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824079-468B-EEF9-84D3-E5F3654B8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47" y="1973768"/>
            <a:ext cx="2705100" cy="16859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45B3494-A891-FCB2-C9DF-B7321A6B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04" y="1667266"/>
            <a:ext cx="2619375" cy="17430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4A5B588-FF37-2171-9345-E889E591B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01" y="1408089"/>
            <a:ext cx="2619375" cy="17430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7A3203B-3BF6-E3EC-9CA1-AFAEC1E2E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484" y="446917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4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82C609A-EDE4-FE04-40CF-7AD108BE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6" y="85996"/>
            <a:ext cx="11082448" cy="9606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de-DE" sz="3200" b="1" dirty="0">
                <a:solidFill>
                  <a:srgbClr val="2E8C75"/>
                </a:solidFill>
                <a:latin typeface="Segoe UI"/>
                <a:cs typeface="Calibri Light"/>
              </a:rPr>
              <a:t>Wohin ging euer liebster Fahrradausflug? </a:t>
            </a:r>
            <a:r>
              <a:rPr lang="de-DE" sz="3200" dirty="0">
                <a:solidFill>
                  <a:srgbClr val="2E8C75"/>
                </a:solidFill>
                <a:latin typeface="Segoe UI"/>
                <a:cs typeface="Calibri Light"/>
              </a:rPr>
              <a:t>Erzählt mal!</a:t>
            </a:r>
            <a:endParaRPr lang="de-DE" sz="4000" dirty="0">
              <a:solidFill>
                <a:srgbClr val="2E8C75"/>
              </a:solidFill>
              <a:latin typeface="Segoe UI"/>
              <a:cs typeface="Segoe U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7DDAF-C6F4-A83D-B23C-AD0F6BD310D8}"/>
              </a:ext>
            </a:extLst>
          </p:cNvPr>
          <p:cNvSpPr txBox="1"/>
          <p:nvPr/>
        </p:nvSpPr>
        <p:spPr>
          <a:xfrm>
            <a:off x="3496676" y="1678768"/>
            <a:ext cx="150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 Meer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814771-7921-C424-6213-A3D405D1A5C6}"/>
              </a:ext>
            </a:extLst>
          </p:cNvPr>
          <p:cNvSpPr txBox="1"/>
          <p:nvPr/>
        </p:nvSpPr>
        <p:spPr>
          <a:xfrm>
            <a:off x="3417182" y="5154138"/>
            <a:ext cx="2025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Durch</a:t>
            </a:r>
            <a:r>
              <a:rPr lang="fr-FR" sz="24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den Wald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851D8-14EC-B4BA-0696-77C1702E74AF}"/>
              </a:ext>
            </a:extLst>
          </p:cNvPr>
          <p:cNvSpPr txBox="1"/>
          <p:nvPr/>
        </p:nvSpPr>
        <p:spPr>
          <a:xfrm>
            <a:off x="9477541" y="1357449"/>
            <a:ext cx="235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</a:t>
            </a:r>
            <a:r>
              <a:rPr lang="fr-FR" sz="24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Erkundungs</a:t>
            </a:r>
            <a:r>
              <a:rPr lang="fr-FR" sz="24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-tour </a:t>
            </a:r>
            <a:r>
              <a:rPr lang="fr-FR" sz="24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</a:t>
            </a:r>
            <a:r>
              <a:rPr lang="fr-FR" sz="24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Ausland</a:t>
            </a:r>
            <a:endParaRPr lang="fr-FR" sz="24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7A3586-F145-8493-2EB1-A7D3B56955BD}"/>
              </a:ext>
            </a:extLst>
          </p:cNvPr>
          <p:cNvSpPr txBox="1"/>
          <p:nvPr/>
        </p:nvSpPr>
        <p:spPr>
          <a:xfrm>
            <a:off x="3417182" y="3556580"/>
            <a:ext cx="215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</a:t>
            </a:r>
            <a:r>
              <a:rPr lang="fr-FR" sz="24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Städtetrip</a:t>
            </a:r>
            <a:endParaRPr lang="fr-FR" sz="24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80DE953-0C5D-E20E-FF94-5E5B3C8D753C}"/>
              </a:ext>
            </a:extLst>
          </p:cNvPr>
          <p:cNvSpPr txBox="1"/>
          <p:nvPr/>
        </p:nvSpPr>
        <p:spPr>
          <a:xfrm>
            <a:off x="9477541" y="5359244"/>
            <a:ext cx="181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666666"/>
                </a:solidFill>
              </a:rPr>
              <a:t>In die Berge</a:t>
            </a:r>
            <a:endParaRPr lang="LID4096" sz="2400" dirty="0">
              <a:solidFill>
                <a:srgbClr val="666666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F912E1-E6C1-6875-00DF-80D4CBA78FB2}"/>
              </a:ext>
            </a:extLst>
          </p:cNvPr>
          <p:cNvSpPr txBox="1"/>
          <p:nvPr/>
        </p:nvSpPr>
        <p:spPr>
          <a:xfrm>
            <a:off x="9477541" y="3517104"/>
            <a:ext cx="159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666666"/>
                </a:solidFill>
              </a:rPr>
              <a:t>An den See</a:t>
            </a:r>
            <a:endParaRPr lang="LID4096" sz="2400" dirty="0">
              <a:solidFill>
                <a:srgbClr val="666666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F1874A0-1032-3CAC-3AAE-7A4D05D1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40" y="1032869"/>
            <a:ext cx="2541863" cy="1691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581DB5-E382-2DC7-7552-5125A542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41" y="4733283"/>
            <a:ext cx="2466975" cy="18573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7EC12E-CCC7-80E4-FEC9-D646137C9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40" y="4785671"/>
            <a:ext cx="2619375" cy="17526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6286B9A-7C6F-0C7E-AA52-A8C145934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341" y="1105545"/>
            <a:ext cx="2459893" cy="171003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BD34048-B4FE-EF31-6A73-92387708C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341" y="2964356"/>
            <a:ext cx="2468793" cy="164287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3B24E86-9D9D-296E-F80D-DA8FE38B7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24" y="2815582"/>
            <a:ext cx="2571591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82C609A-EDE4-FE04-40CF-7AD108BE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20" y="54008"/>
            <a:ext cx="11082448" cy="96065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de-DE" sz="4000" b="1" dirty="0">
                <a:solidFill>
                  <a:srgbClr val="2E8C75"/>
                </a:solidFill>
                <a:latin typeface="Segoe UI"/>
                <a:cs typeface="Calibri Light"/>
              </a:rPr>
              <a:t>Was war euch besonders wichtig für euer Fahrrad?</a:t>
            </a:r>
            <a:endParaRPr lang="de-DE" sz="4800" b="1" dirty="0">
              <a:solidFill>
                <a:srgbClr val="2E8C75"/>
              </a:solidFill>
              <a:latin typeface="Segoe UI"/>
              <a:cs typeface="Segoe U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814771-7921-C424-6213-A3D405D1A5C6}"/>
              </a:ext>
            </a:extLst>
          </p:cNvPr>
          <p:cNvSpPr txBox="1"/>
          <p:nvPr/>
        </p:nvSpPr>
        <p:spPr>
          <a:xfrm>
            <a:off x="-56814" y="3152001"/>
            <a:ext cx="3219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Korb</a:t>
            </a:r>
            <a:endParaRPr lang="fr-FR" sz="30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BB6FA8-74E8-E5F9-8456-C33530425156}"/>
              </a:ext>
            </a:extLst>
          </p:cNvPr>
          <p:cNvSpPr txBox="1"/>
          <p:nvPr/>
        </p:nvSpPr>
        <p:spPr>
          <a:xfrm>
            <a:off x="2335529" y="5992344"/>
            <a:ext cx="3219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Anhänger</a:t>
            </a:r>
            <a:endParaRPr lang="fr-FR" sz="30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BEDB57-A616-CAC8-DB04-1383D95CDC94}"/>
              </a:ext>
            </a:extLst>
          </p:cNvPr>
          <p:cNvSpPr txBox="1"/>
          <p:nvPr/>
        </p:nvSpPr>
        <p:spPr>
          <a:xfrm>
            <a:off x="4164626" y="3158664"/>
            <a:ext cx="3219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Fahrradtasche</a:t>
            </a:r>
            <a:endParaRPr lang="fr-FR" sz="30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0F654-7CF1-D264-7BE6-3ED356FD7988}"/>
              </a:ext>
            </a:extLst>
          </p:cNvPr>
          <p:cNvSpPr txBox="1"/>
          <p:nvPr/>
        </p:nvSpPr>
        <p:spPr>
          <a:xfrm>
            <a:off x="7583990" y="5992344"/>
            <a:ext cx="3122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Etwas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anderes</a:t>
            </a:r>
            <a:r>
              <a:rPr lang="fr-FR" sz="3000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792AFF-04AB-F75D-41EA-1676EC26227F}"/>
              </a:ext>
            </a:extLst>
          </p:cNvPr>
          <p:cNvSpPr txBox="1"/>
          <p:nvPr/>
        </p:nvSpPr>
        <p:spPr>
          <a:xfrm>
            <a:off x="8311037" y="3152001"/>
            <a:ext cx="3219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Gangschaltung</a:t>
            </a:r>
            <a:endParaRPr lang="fr-FR" sz="3000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7770F21-ABE2-66B9-85F9-6DC6EFD7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0" y="1014667"/>
            <a:ext cx="2143125" cy="21431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7060A1D-30DC-F8E4-7073-FD53D05D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110" y="1161114"/>
            <a:ext cx="2466975" cy="18478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0F156B-9074-7B0E-628B-63E92359C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258" y="1403857"/>
            <a:ext cx="2857500" cy="1600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F00916E-99B0-369B-F948-2EC79A0FB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990" y="3780504"/>
            <a:ext cx="2886046" cy="21645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732DF30-97E1-1352-6F3C-D880EFC96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491" y="42072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82C609A-EDE4-FE04-40CF-7AD108BE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860" y="-1010166"/>
            <a:ext cx="12192000" cy="4843289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2400" dirty="0">
                <a:solidFill>
                  <a:srgbClr val="2E8C75"/>
                </a:solidFill>
                <a:latin typeface="Segoe UI"/>
                <a:cs typeface="Calibri Light"/>
              </a:rPr>
              <a:t>Und zum Schluss:</a:t>
            </a:r>
            <a:br>
              <a:rPr lang="de-DE" sz="2400" b="1" dirty="0">
                <a:solidFill>
                  <a:srgbClr val="2E8C75"/>
                </a:solidFill>
                <a:latin typeface="Segoe UI"/>
                <a:cs typeface="Calibri Light"/>
              </a:rPr>
            </a:br>
            <a:r>
              <a:rPr lang="de-DE" sz="2400" b="1" dirty="0">
                <a:solidFill>
                  <a:srgbClr val="2E8C75"/>
                </a:solidFill>
                <a:latin typeface="Segoe UI"/>
                <a:cs typeface="Calibri Light"/>
              </a:rPr>
              <a:t>Stellt euch vor, ihr dürftet euch heute ein Traumfahrrad aussuchen – </a:t>
            </a:r>
            <a:br>
              <a:rPr lang="de-DE" sz="2400" b="1" dirty="0">
                <a:solidFill>
                  <a:srgbClr val="2E8C75"/>
                </a:solidFill>
                <a:latin typeface="Segoe UI"/>
                <a:cs typeface="Calibri Light"/>
              </a:rPr>
            </a:br>
            <a:r>
              <a:rPr lang="de-DE" sz="2400" b="1" dirty="0">
                <a:solidFill>
                  <a:srgbClr val="2E8C75"/>
                </a:solidFill>
                <a:latin typeface="Segoe UI"/>
                <a:cs typeface="Calibri Light"/>
              </a:rPr>
              <a:t>ganz egal, was es kostet oder wie verrückt es ist! Wie sähe das aus? Hat es einen Regenschirm? Ein eingebautes Radio? Einen Beiwagen für euren Hund?</a:t>
            </a:r>
            <a:endParaRPr lang="de-DE" sz="3200" b="1" dirty="0">
              <a:solidFill>
                <a:srgbClr val="2E8C75"/>
              </a:solidFill>
              <a:latin typeface="Segoe UI"/>
              <a:cs typeface="Segoe U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E547E5D-8077-6938-E0A0-A3881A3F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51" y="2664269"/>
            <a:ext cx="5697060" cy="37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3CBFE81-007C-4C88-A988-9376B3A7643D}"/>
              </a:ext>
            </a:extLst>
          </p:cNvPr>
          <p:cNvSpPr/>
          <p:nvPr/>
        </p:nvSpPr>
        <p:spPr>
          <a:xfrm>
            <a:off x="-4763" y="-4763"/>
            <a:ext cx="12192000" cy="119063"/>
          </a:xfrm>
          <a:prstGeom prst="rect">
            <a:avLst/>
          </a:prstGeom>
          <a:solidFill>
            <a:srgbClr val="B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9030" y="2141871"/>
            <a:ext cx="10171986" cy="1855908"/>
          </a:xfrm>
        </p:spPr>
        <p:txBody>
          <a:bodyPr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rgbClr val="2E8C75"/>
                </a:solidFill>
                <a:latin typeface="Segoe UI"/>
                <a:cs typeface="Segoe UI"/>
              </a:rPr>
              <a:t>Danke, dass ihr eure schönen Erinnerungen mit uns geteilt habt.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4FC1B2-B809-4823-AD53-D1A0C11EBAE6}"/>
              </a:ext>
            </a:extLst>
          </p:cNvPr>
          <p:cNvSpPr/>
          <p:nvPr/>
        </p:nvSpPr>
        <p:spPr>
          <a:xfrm>
            <a:off x="4761" y="6719527"/>
            <a:ext cx="12292641" cy="133440"/>
          </a:xfrm>
          <a:prstGeom prst="rect">
            <a:avLst/>
          </a:prstGeom>
          <a:solidFill>
            <a:srgbClr val="2E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614DA4-A7AA-130B-EB0E-5A2DE752C684}"/>
              </a:ext>
            </a:extLst>
          </p:cNvPr>
          <p:cNvGrpSpPr/>
          <p:nvPr/>
        </p:nvGrpSpPr>
        <p:grpSpPr>
          <a:xfrm>
            <a:off x="-1238292" y="4774314"/>
            <a:ext cx="12635715" cy="1778778"/>
            <a:chOff x="-4250433" y="4940749"/>
            <a:chExt cx="12635715" cy="1778778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9332E57A-F7D4-A157-B793-168FB411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65" y="4940749"/>
              <a:ext cx="4600517" cy="1778778"/>
            </a:xfrm>
            <a:prstGeom prst="rect">
              <a:avLst/>
            </a:prstGeom>
          </p:spPr>
        </p:pic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E909970B-7B4B-E145-00EA-73B2A6CEB6F5}"/>
                </a:ext>
              </a:extLst>
            </p:cNvPr>
            <p:cNvSpPr txBox="1">
              <a:spLocks/>
            </p:cNvSpPr>
            <p:nvPr/>
          </p:nvSpPr>
          <p:spPr>
            <a:xfrm>
              <a:off x="-4250433" y="5315232"/>
              <a:ext cx="10171986" cy="104792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oneySans Light" panose="020B0303040302060204" pitchFamily="34" charset="0"/>
                  <a:cs typeface="Segoe UI"/>
                </a:rPr>
                <a:t>Habt weiterhin viel Spaß bei der</a:t>
              </a:r>
            </a:p>
          </p:txBody>
        </p:sp>
      </p:grpSp>
      <p:pic>
        <p:nvPicPr>
          <p:cNvPr id="4" name="Picture 3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A0565D68-EEDA-DEB3-71C9-C158990918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5" b="29902"/>
          <a:stretch/>
        </p:blipFill>
        <p:spPr>
          <a:xfrm>
            <a:off x="3098477" y="304908"/>
            <a:ext cx="5672418" cy="19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206</Words>
  <Application>Microsoft Office PowerPoint</Application>
  <PresentationFormat>Breedbeeld</PresentationFormat>
  <Paragraphs>26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RooneySans Light</vt:lpstr>
      <vt:lpstr>Segoe UI</vt:lpstr>
      <vt:lpstr>Office Theme</vt:lpstr>
      <vt:lpstr>Erinnerungen ans Fahrradfahren</vt:lpstr>
      <vt:lpstr>Erinnert ihr euch an euer erstes Fahrrad? Erzählt uns, wie das war! Wie sah es aus? Wer hat es euch geschenkt und zu welchem Anlass?</vt:lpstr>
      <vt:lpstr>Wart ihr früher viel mit dem Rad unterwegs? Gab es schöne Wochenendausflüge mit Freunden und Familie?</vt:lpstr>
      <vt:lpstr>Hattet ihr mal eine Panne? Wusstet ihr, wie man einen Reifen flickt? Hat euch jemand geholfen?</vt:lpstr>
      <vt:lpstr>Wofür habt ihr euer Rad genutzt?</vt:lpstr>
      <vt:lpstr>Wohin ging euer liebster Fahrradausflug? Erzählt mal!</vt:lpstr>
      <vt:lpstr>Was war euch besonders wichtig für euer Fahrrad?</vt:lpstr>
      <vt:lpstr>Und zum Schluss: Stellt euch vor, ihr dürftet euch heute ein Traumfahrrad aussuchen –  ganz egal, was es kostet oder wie verrückt es ist! Wie sähe das aus? Hat es einen Regenschirm? Ein eingebautes Radio? Einen Beiwagen für euren Hund?</vt:lpstr>
      <vt:lpstr>Danke, dass ihr eure schönen Erinnerungen mit uns geteilt habt.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Silverfit</dc:creator>
  <cp:lastModifiedBy>Angela Stoltner</cp:lastModifiedBy>
  <cp:revision>211</cp:revision>
  <dcterms:created xsi:type="dcterms:W3CDTF">2021-04-14T05:58:28Z</dcterms:created>
  <dcterms:modified xsi:type="dcterms:W3CDTF">2025-05-12T12:08:10Z</dcterms:modified>
</cp:coreProperties>
</file>